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6"/>
  </p:notesMasterIdLst>
  <p:handoutMasterIdLst>
    <p:handoutMasterId r:id="rId7"/>
  </p:handoutMasterIdLst>
  <p:sldIdLst>
    <p:sldId id="336" r:id="rId2"/>
    <p:sldId id="348" r:id="rId3"/>
    <p:sldId id="349" r:id="rId4"/>
    <p:sldId id="350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336"/>
            <p14:sldId id="348"/>
            <p14:sldId id="349"/>
            <p14:sldId id="35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0000FF"/>
    <a:srgbClr val="99CCFF"/>
    <a:srgbClr val="3399FF"/>
    <a:srgbClr val="33CCFF"/>
    <a:srgbClr val="FA0606"/>
    <a:srgbClr val="0066CC"/>
    <a:srgbClr val="FFC000"/>
    <a:srgbClr val="66FF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86" autoAdjust="0"/>
    <p:restoredTop sz="91603" autoAdjust="0"/>
  </p:normalViewPr>
  <p:slideViewPr>
    <p:cSldViewPr snapToGrid="0">
      <p:cViewPr varScale="1">
        <p:scale>
          <a:sx n="103" d="100"/>
          <a:sy n="103" d="100"/>
        </p:scale>
        <p:origin x="1192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2022/3/15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2022/3/15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2022/3/15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2"/>
          <p:cNvSpPr/>
          <p:nvPr/>
        </p:nvSpPr>
        <p:spPr>
          <a:xfrm>
            <a:off x="1077427" y="2048256"/>
            <a:ext cx="10464085" cy="1681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4800" b="1" dirty="0">
                <a:solidFill>
                  <a:srgbClr val="0070C0"/>
                </a:solidFill>
              </a:rPr>
              <a:t>Key Component Resistant Temperature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0497" y="5438170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JBD-VN-ME</a:t>
            </a:r>
          </a:p>
          <a:p>
            <a:r>
              <a:rPr lang="en-US" dirty="0"/>
              <a:t>2022/03/15</a:t>
            </a:r>
          </a:p>
        </p:txBody>
      </p:sp>
    </p:spTree>
    <p:extLst>
      <p:ext uri="{BB962C8B-B14F-4D97-AF65-F5344CB8AC3E}">
        <p14:creationId xmlns:p14="http://schemas.microsoft.com/office/powerpoint/2010/main" val="310544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7445239-2AE3-F94D-88F4-D7E6DEC9E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2957" y="6282208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5" name="Table 4">
            <a:extLst>
              <a:ext uri="{FF2B5EF4-FFF2-40B4-BE49-F238E27FC236}">
                <a16:creationId xmlns:a16="http://schemas.microsoft.com/office/drawing/2014/main" id="{6F036717-2D63-D94E-9530-4A638ABC9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26791"/>
              </p:ext>
            </p:extLst>
          </p:nvPr>
        </p:nvGraphicFramePr>
        <p:xfrm>
          <a:off x="240946" y="489436"/>
          <a:ext cx="8674589" cy="11167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7075">
                  <a:extLst>
                    <a:ext uri="{9D8B030D-6E8A-4147-A177-3AD203B41FA5}">
                      <a16:colId xmlns:a16="http://schemas.microsoft.com/office/drawing/2014/main" val="3337977145"/>
                    </a:ext>
                  </a:extLst>
                </a:gridCol>
                <a:gridCol w="4492869">
                  <a:extLst>
                    <a:ext uri="{9D8B030D-6E8A-4147-A177-3AD203B41FA5}">
                      <a16:colId xmlns:a16="http://schemas.microsoft.com/office/drawing/2014/main" val="1949839679"/>
                    </a:ext>
                  </a:extLst>
                </a:gridCol>
                <a:gridCol w="1435145">
                  <a:extLst>
                    <a:ext uri="{9D8B030D-6E8A-4147-A177-3AD203B41FA5}">
                      <a16:colId xmlns:a16="http://schemas.microsoft.com/office/drawing/2014/main" val="1523390640"/>
                    </a:ext>
                  </a:extLst>
                </a:gridCol>
                <a:gridCol w="569500">
                  <a:extLst>
                    <a:ext uri="{9D8B030D-6E8A-4147-A177-3AD203B41FA5}">
                      <a16:colId xmlns:a16="http://schemas.microsoft.com/office/drawing/2014/main" val="4007639321"/>
                    </a:ext>
                  </a:extLst>
                </a:gridCol>
              </a:tblGrid>
              <a:tr h="3261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Location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Description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Peak Temp(℃)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Time(s)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50531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U6_3/MIC2,U6_4/MIC3,U6_5/MIC4,U6_2/MIC1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 dirty="0">
                          <a:effectLst/>
                        </a:rPr>
                        <a:t>MICROPHONE 2.3~3.6V 0.365mA 40+-1dB GP SPM0687LR5H-1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250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907517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J6_1,J3_3,J3_2,J3_1,J1_1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CONN FFC 15P 0.5mm SMD FEMALE RT GP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76572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J813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CONN FFC 15PIN P=0.5mm SMD FEMALE RT GP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3135151"/>
                  </a:ext>
                </a:extLst>
              </a:tr>
            </a:tbl>
          </a:graphicData>
        </a:graphic>
      </p:graphicFrame>
      <p:sp>
        <p:nvSpPr>
          <p:cNvPr id="66" name="TextBox 48">
            <a:extLst>
              <a:ext uri="{FF2B5EF4-FFF2-40B4-BE49-F238E27FC236}">
                <a16:creationId xmlns:a16="http://schemas.microsoft.com/office/drawing/2014/main" id="{67122960-7E30-864C-920A-23AB8976C75F}"/>
              </a:ext>
            </a:extLst>
          </p:cNvPr>
          <p:cNvSpPr txBox="1"/>
          <p:nvPr/>
        </p:nvSpPr>
        <p:spPr>
          <a:xfrm>
            <a:off x="64396" y="-4250"/>
            <a:ext cx="6287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☆Key Component Resistant Temperature</a:t>
            </a:r>
          </a:p>
        </p:txBody>
      </p:sp>
      <p:grpSp>
        <p:nvGrpSpPr>
          <p:cNvPr id="67" name="Group 3">
            <a:extLst>
              <a:ext uri="{FF2B5EF4-FFF2-40B4-BE49-F238E27FC236}">
                <a16:creationId xmlns:a16="http://schemas.microsoft.com/office/drawing/2014/main" id="{AA040480-1ADA-4541-9BE4-0B3A599C89B3}"/>
              </a:ext>
            </a:extLst>
          </p:cNvPr>
          <p:cNvGrpSpPr/>
          <p:nvPr/>
        </p:nvGrpSpPr>
        <p:grpSpPr>
          <a:xfrm>
            <a:off x="240946" y="1643543"/>
            <a:ext cx="5669887" cy="4707048"/>
            <a:chOff x="328734" y="1606555"/>
            <a:chExt cx="5669887" cy="4707048"/>
          </a:xfrm>
        </p:grpSpPr>
        <p:grpSp>
          <p:nvGrpSpPr>
            <p:cNvPr id="68" name="Group 11">
              <a:extLst>
                <a:ext uri="{FF2B5EF4-FFF2-40B4-BE49-F238E27FC236}">
                  <a16:creationId xmlns:a16="http://schemas.microsoft.com/office/drawing/2014/main" id="{043302A6-5A33-A544-9247-8C9193E4042C}"/>
                </a:ext>
              </a:extLst>
            </p:cNvPr>
            <p:cNvGrpSpPr/>
            <p:nvPr/>
          </p:nvGrpSpPr>
          <p:grpSpPr>
            <a:xfrm>
              <a:off x="328734" y="1606555"/>
              <a:ext cx="5669887" cy="4291406"/>
              <a:chOff x="1117356" y="2203206"/>
              <a:chExt cx="5772150" cy="4210050"/>
            </a:xfrm>
          </p:grpSpPr>
          <p:grpSp>
            <p:nvGrpSpPr>
              <p:cNvPr id="70" name="Group 5">
                <a:extLst>
                  <a:ext uri="{FF2B5EF4-FFF2-40B4-BE49-F238E27FC236}">
                    <a16:creationId xmlns:a16="http://schemas.microsoft.com/office/drawing/2014/main" id="{575B552B-FDFD-0C44-8913-7060CBEB9D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17356" y="2203206"/>
                <a:ext cx="5772150" cy="4210050"/>
                <a:chOff x="0" y="0"/>
                <a:chExt cx="5133975" cy="4206020"/>
              </a:xfrm>
            </p:grpSpPr>
            <p:pic>
              <p:nvPicPr>
                <p:cNvPr id="73" name="Picture 8">
                  <a:extLst>
                    <a:ext uri="{FF2B5EF4-FFF2-40B4-BE49-F238E27FC236}">
                      <a16:creationId xmlns:a16="http://schemas.microsoft.com/office/drawing/2014/main" id="{2B79C5F2-05C3-6A46-A68F-39F5FD8C60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5133975" cy="42060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4" name="Rectangle 9">
                  <a:extLst>
                    <a:ext uri="{FF2B5EF4-FFF2-40B4-BE49-F238E27FC236}">
                      <a16:creationId xmlns:a16="http://schemas.microsoft.com/office/drawing/2014/main" id="{67C4C730-53A9-C747-9104-1508F3DC5D80}"/>
                    </a:ext>
                  </a:extLst>
                </p:cNvPr>
                <p:cNvSpPr/>
                <p:nvPr/>
              </p:nvSpPr>
              <p:spPr>
                <a:xfrm>
                  <a:off x="1906179" y="1408351"/>
                  <a:ext cx="304989" cy="237897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75" name="Rectangle 10">
                  <a:extLst>
                    <a:ext uri="{FF2B5EF4-FFF2-40B4-BE49-F238E27FC236}">
                      <a16:creationId xmlns:a16="http://schemas.microsoft.com/office/drawing/2014/main" id="{D504C9BB-3082-0B49-B1EA-78A20668C57F}"/>
                    </a:ext>
                  </a:extLst>
                </p:cNvPr>
                <p:cNvSpPr/>
                <p:nvPr/>
              </p:nvSpPr>
              <p:spPr>
                <a:xfrm>
                  <a:off x="2905864" y="2531225"/>
                  <a:ext cx="262629" cy="237897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sp>
            <p:nvSpPr>
              <p:cNvPr id="71" name="TextBox 1">
                <a:extLst>
                  <a:ext uri="{FF2B5EF4-FFF2-40B4-BE49-F238E27FC236}">
                    <a16:creationId xmlns:a16="http://schemas.microsoft.com/office/drawing/2014/main" id="{1B937353-CCD0-7640-8C4B-F6F8A39E67F9}"/>
                  </a:ext>
                </a:extLst>
              </p:cNvPr>
              <p:cNvSpPr txBox="1"/>
              <p:nvPr/>
            </p:nvSpPr>
            <p:spPr>
              <a:xfrm>
                <a:off x="3851031" y="4555881"/>
                <a:ext cx="444096" cy="264560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100"/>
                  <a:t>J813</a:t>
                </a:r>
              </a:p>
            </p:txBody>
          </p:sp>
          <p:sp>
            <p:nvSpPr>
              <p:cNvPr id="72" name="TextBox 7">
                <a:extLst>
                  <a:ext uri="{FF2B5EF4-FFF2-40B4-BE49-F238E27FC236}">
                    <a16:creationId xmlns:a16="http://schemas.microsoft.com/office/drawing/2014/main" id="{2BC8086D-7053-AD43-989E-85468BE0D0B1}"/>
                  </a:ext>
                </a:extLst>
              </p:cNvPr>
              <p:cNvSpPr txBox="1"/>
              <p:nvPr/>
            </p:nvSpPr>
            <p:spPr>
              <a:xfrm>
                <a:off x="3555756" y="3851031"/>
                <a:ext cx="444096" cy="264560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100"/>
                  <a:t>J813</a:t>
                </a:r>
              </a:p>
            </p:txBody>
          </p:sp>
        </p:grpSp>
        <p:sp>
          <p:nvSpPr>
            <p:cNvPr id="69" name="TextBox 1">
              <a:extLst>
                <a:ext uri="{FF2B5EF4-FFF2-40B4-BE49-F238E27FC236}">
                  <a16:creationId xmlns:a16="http://schemas.microsoft.com/office/drawing/2014/main" id="{44DA848A-840E-564D-BD45-C132CF3046A5}"/>
                </a:ext>
              </a:extLst>
            </p:cNvPr>
            <p:cNvSpPr txBox="1"/>
            <p:nvPr/>
          </p:nvSpPr>
          <p:spPr>
            <a:xfrm>
              <a:off x="2433890" y="5944271"/>
              <a:ext cx="1318887" cy="36933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  <a:r>
                <a:rPr lang="en-US" altLang="zh-CN" dirty="0"/>
                <a:t>ottom side</a:t>
              </a:r>
              <a:endParaRPr lang="en-US" dirty="0"/>
            </a:p>
          </p:txBody>
        </p:sp>
      </p:grpSp>
      <p:sp>
        <p:nvSpPr>
          <p:cNvPr id="76" name="TextBox 50">
            <a:extLst>
              <a:ext uri="{FF2B5EF4-FFF2-40B4-BE49-F238E27FC236}">
                <a16:creationId xmlns:a16="http://schemas.microsoft.com/office/drawing/2014/main" id="{A274A0EA-6D21-1F43-9308-3F00F56598E2}"/>
              </a:ext>
            </a:extLst>
          </p:cNvPr>
          <p:cNvSpPr txBox="1"/>
          <p:nvPr/>
        </p:nvSpPr>
        <p:spPr>
          <a:xfrm>
            <a:off x="64396" y="6383748"/>
            <a:ext cx="81995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Summary: </a:t>
            </a:r>
            <a:r>
              <a:rPr lang="en-US" dirty="0"/>
              <a:t>96.1531T00 product get some location Peak Temp 250 (℃) as above MAP.</a:t>
            </a:r>
          </a:p>
        </p:txBody>
      </p:sp>
      <p:grpSp>
        <p:nvGrpSpPr>
          <p:cNvPr id="77" name="Group 60">
            <a:extLst>
              <a:ext uri="{FF2B5EF4-FFF2-40B4-BE49-F238E27FC236}">
                <a16:creationId xmlns:a16="http://schemas.microsoft.com/office/drawing/2014/main" id="{EE70E27B-AE85-CD4E-93BE-936FBBF6F4F3}"/>
              </a:ext>
            </a:extLst>
          </p:cNvPr>
          <p:cNvGrpSpPr/>
          <p:nvPr/>
        </p:nvGrpSpPr>
        <p:grpSpPr>
          <a:xfrm>
            <a:off x="6347356" y="1643543"/>
            <a:ext cx="5507474" cy="4707048"/>
            <a:chOff x="6435144" y="1606555"/>
            <a:chExt cx="5507474" cy="4707048"/>
          </a:xfrm>
        </p:grpSpPr>
        <p:grpSp>
          <p:nvGrpSpPr>
            <p:cNvPr id="78" name="Group 2">
              <a:extLst>
                <a:ext uri="{FF2B5EF4-FFF2-40B4-BE49-F238E27FC236}">
                  <a16:creationId xmlns:a16="http://schemas.microsoft.com/office/drawing/2014/main" id="{D9D4A6FB-1D89-C440-965E-150D1E72AAF6}"/>
                </a:ext>
              </a:extLst>
            </p:cNvPr>
            <p:cNvGrpSpPr/>
            <p:nvPr/>
          </p:nvGrpSpPr>
          <p:grpSpPr>
            <a:xfrm>
              <a:off x="6435144" y="1606555"/>
              <a:ext cx="5507474" cy="4707048"/>
              <a:chOff x="6435144" y="1606555"/>
              <a:chExt cx="5507474" cy="4707048"/>
            </a:xfrm>
          </p:grpSpPr>
          <p:grpSp>
            <p:nvGrpSpPr>
              <p:cNvPr id="88" name="Group 47">
                <a:extLst>
                  <a:ext uri="{FF2B5EF4-FFF2-40B4-BE49-F238E27FC236}">
                    <a16:creationId xmlns:a16="http://schemas.microsoft.com/office/drawing/2014/main" id="{4D261F20-AAB3-8741-9D19-2DE2586C8AF6}"/>
                  </a:ext>
                </a:extLst>
              </p:cNvPr>
              <p:cNvGrpSpPr/>
              <p:nvPr/>
            </p:nvGrpSpPr>
            <p:grpSpPr>
              <a:xfrm>
                <a:off x="6435144" y="1606555"/>
                <a:ext cx="5507474" cy="4291406"/>
                <a:chOff x="4843544" y="1925515"/>
                <a:chExt cx="5822944" cy="4291013"/>
              </a:xfrm>
            </p:grpSpPr>
            <p:grpSp>
              <p:nvGrpSpPr>
                <p:cNvPr id="90" name="Group 12">
                  <a:extLst>
                    <a:ext uri="{FF2B5EF4-FFF2-40B4-BE49-F238E27FC236}">
                      <a16:creationId xmlns:a16="http://schemas.microsoft.com/office/drawing/2014/main" id="{89EECF2D-73D5-6546-8CB8-2AF0759C9D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43544" y="1925515"/>
                  <a:ext cx="5822944" cy="4291013"/>
                  <a:chOff x="0" y="0"/>
                  <a:chExt cx="5213345" cy="4291013"/>
                </a:xfrm>
              </p:grpSpPr>
              <p:grpSp>
                <p:nvGrpSpPr>
                  <p:cNvPr id="100" name="Group 22">
                    <a:extLst>
                      <a:ext uri="{FF2B5EF4-FFF2-40B4-BE49-F238E27FC236}">
                        <a16:creationId xmlns:a16="http://schemas.microsoft.com/office/drawing/2014/main" id="{4F34B69E-D940-9542-BFDD-C7B949F575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5213345" cy="4291013"/>
                    <a:chOff x="0" y="0"/>
                    <a:chExt cx="5213345" cy="4291013"/>
                  </a:xfrm>
                </p:grpSpPr>
                <p:grpSp>
                  <p:nvGrpSpPr>
                    <p:cNvPr id="102" name="Group 24">
                      <a:extLst>
                        <a:ext uri="{FF2B5EF4-FFF2-40B4-BE49-F238E27FC236}">
                          <a16:creationId xmlns:a16="http://schemas.microsoft.com/office/drawing/2014/main" id="{1D8E52C2-C64E-E749-BA82-264B817E99C6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0" y="0"/>
                      <a:ext cx="5213345" cy="4291013"/>
                      <a:chOff x="0" y="0"/>
                      <a:chExt cx="5200645" cy="4328017"/>
                    </a:xfrm>
                  </p:grpSpPr>
                  <p:grpSp>
                    <p:nvGrpSpPr>
                      <p:cNvPr id="104" name="Group 26">
                        <a:extLst>
                          <a:ext uri="{FF2B5EF4-FFF2-40B4-BE49-F238E27FC236}">
                            <a16:creationId xmlns:a16="http://schemas.microsoft.com/office/drawing/2014/main" id="{17A7A3EA-0228-0B48-AE20-BA218B025BDF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0"/>
                        <a:ext cx="5200645" cy="4328017"/>
                        <a:chOff x="0" y="0"/>
                        <a:chExt cx="5200645" cy="4328017"/>
                      </a:xfrm>
                    </p:grpSpPr>
                    <p:grpSp>
                      <p:nvGrpSpPr>
                        <p:cNvPr id="109" name="Group 31">
                          <a:extLst>
                            <a:ext uri="{FF2B5EF4-FFF2-40B4-BE49-F238E27FC236}">
                              <a16:creationId xmlns:a16="http://schemas.microsoft.com/office/drawing/2014/main" id="{8D674D50-69AC-9340-AAC5-D8FADE05E3D6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0" y="0"/>
                          <a:ext cx="5200645" cy="4328017"/>
                          <a:chOff x="0" y="0"/>
                          <a:chExt cx="5227154" cy="4301927"/>
                        </a:xfrm>
                      </p:grpSpPr>
                      <p:grpSp>
                        <p:nvGrpSpPr>
                          <p:cNvPr id="120" name="Group 42">
                            <a:extLst>
                              <a:ext uri="{FF2B5EF4-FFF2-40B4-BE49-F238E27FC236}">
                                <a16:creationId xmlns:a16="http://schemas.microsoft.com/office/drawing/2014/main" id="{6B23AD40-C914-DB4D-B4F2-924D88F71849}"/>
                              </a:ext>
                            </a:extLst>
                          </p:cNvPr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0" y="0"/>
                            <a:ext cx="5227154" cy="4301927"/>
                            <a:chOff x="0" y="0"/>
                            <a:chExt cx="5227154" cy="4301927"/>
                          </a:xfrm>
                        </p:grpSpPr>
                        <p:sp>
                          <p:nvSpPr>
                            <p:cNvPr id="122" name="Rectangle 44">
                              <a:extLst>
                                <a:ext uri="{FF2B5EF4-FFF2-40B4-BE49-F238E27FC236}">
                                  <a16:creationId xmlns:a16="http://schemas.microsoft.com/office/drawing/2014/main" id="{296998B9-98E5-B545-9E04-50154EEBBAD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61752" y="284268"/>
                              <a:ext cx="383098" cy="236890"/>
                            </a:xfrm>
                            <a:prstGeom prst="rect">
                              <a:avLst/>
                            </a:prstGeom>
                            <a:noFill/>
                            <a:ln w="19050">
                              <a:solidFill>
                                <a:srgbClr val="FF0000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t"/>
                            <a:lstStyle>
                              <a:lvl1pPr marL="0" indent="0">
                                <a:defRPr sz="1100">
                                  <a:solidFill>
                                    <a:schemeClr val="lt1"/>
                                  </a:solidFill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solidFill>
                                    <a:schemeClr val="lt1"/>
                                  </a:solidFill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solidFill>
                                    <a:schemeClr val="lt1"/>
                                  </a:solidFill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solidFill>
                                    <a:schemeClr val="lt1"/>
                                  </a:solidFill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solidFill>
                                    <a:schemeClr val="lt1"/>
                                  </a:solidFill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solidFill>
                                    <a:schemeClr val="lt1"/>
                                  </a:solidFill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solidFill>
                                    <a:schemeClr val="lt1"/>
                                  </a:solidFill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solidFill>
                                    <a:schemeClr val="lt1"/>
                                  </a:solidFill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solidFill>
                                    <a:schemeClr val="lt1"/>
                                  </a:solidFill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en-US"/>
                            </a:p>
                          </p:txBody>
                        </p:sp>
                        <p:pic>
                          <p:nvPicPr>
                            <p:cNvPr id="123" name="Picture 45">
                              <a:extLst>
                                <a:ext uri="{FF2B5EF4-FFF2-40B4-BE49-F238E27FC236}">
                                  <a16:creationId xmlns:a16="http://schemas.microsoft.com/office/drawing/2014/main" id="{9C103539-8C5C-AA43-9FFE-4D6DC142D784}"/>
                                </a:ext>
                              </a:extLst>
                            </p:cNvPr>
                            <p:cNvPicPr>
                              <a:picLocks noChangeAspect="1"/>
                            </p:cNvPicPr>
                            <p:nvPr/>
                          </p:nvPicPr>
                          <p:blipFill>
                            <a:blip r:embed="rId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0" y="0"/>
                              <a:ext cx="5227154" cy="4301927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  <p:sp>
                          <p:nvSpPr>
                            <p:cNvPr id="124" name="Rectangle 46">
                              <a:extLst>
                                <a:ext uri="{FF2B5EF4-FFF2-40B4-BE49-F238E27FC236}">
                                  <a16:creationId xmlns:a16="http://schemas.microsoft.com/office/drawing/2014/main" id="{F4877CE4-DA1E-4446-B83A-B968C53CEB1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78779" y="663293"/>
                              <a:ext cx="374584" cy="236890"/>
                            </a:xfrm>
                            <a:prstGeom prst="rect">
                              <a:avLst/>
                            </a:prstGeom>
                            <a:noFill/>
                            <a:ln w="19050">
                              <a:solidFill>
                                <a:srgbClr val="FF0000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t"/>
                            <a:lstStyle>
                              <a:lvl1pPr marL="0" indent="0">
                                <a:defRPr sz="1100">
                                  <a:solidFill>
                                    <a:schemeClr val="lt1"/>
                                  </a:solidFill>
                                  <a:latin typeface="+mn-lt"/>
                                  <a:ea typeface="+mn-ea"/>
                                  <a:cs typeface="+mn-cs"/>
                                </a:defRPr>
                              </a:lvl1pPr>
                              <a:lvl2pPr marL="457200" indent="0">
                                <a:defRPr sz="1100">
                                  <a:solidFill>
                                    <a:schemeClr val="lt1"/>
                                  </a:solidFill>
                                  <a:latin typeface="+mn-lt"/>
                                  <a:ea typeface="+mn-ea"/>
                                  <a:cs typeface="+mn-cs"/>
                                </a:defRPr>
                              </a:lvl2pPr>
                              <a:lvl3pPr marL="914400" indent="0">
                                <a:defRPr sz="1100">
                                  <a:solidFill>
                                    <a:schemeClr val="lt1"/>
                                  </a:solidFill>
                                  <a:latin typeface="+mn-lt"/>
                                  <a:ea typeface="+mn-ea"/>
                                  <a:cs typeface="+mn-cs"/>
                                </a:defRPr>
                              </a:lvl3pPr>
                              <a:lvl4pPr marL="1371600" indent="0">
                                <a:defRPr sz="1100">
                                  <a:solidFill>
                                    <a:schemeClr val="lt1"/>
                                  </a:solidFill>
                                  <a:latin typeface="+mn-lt"/>
                                  <a:ea typeface="+mn-ea"/>
                                  <a:cs typeface="+mn-cs"/>
                                </a:defRPr>
                              </a:lvl4pPr>
                              <a:lvl5pPr marL="1828800" indent="0">
                                <a:defRPr sz="1100">
                                  <a:solidFill>
                                    <a:schemeClr val="lt1"/>
                                  </a:solidFill>
                                  <a:latin typeface="+mn-lt"/>
                                  <a:ea typeface="+mn-ea"/>
                                  <a:cs typeface="+mn-cs"/>
                                </a:defRPr>
                              </a:lvl5pPr>
                              <a:lvl6pPr marL="2286000" indent="0">
                                <a:defRPr sz="1100">
                                  <a:solidFill>
                                    <a:schemeClr val="lt1"/>
                                  </a:solidFill>
                                  <a:latin typeface="+mn-lt"/>
                                  <a:ea typeface="+mn-ea"/>
                                  <a:cs typeface="+mn-cs"/>
                                </a:defRPr>
                              </a:lvl6pPr>
                              <a:lvl7pPr marL="2743200" indent="0">
                                <a:defRPr sz="1100">
                                  <a:solidFill>
                                    <a:schemeClr val="lt1"/>
                                  </a:solidFill>
                                  <a:latin typeface="+mn-lt"/>
                                  <a:ea typeface="+mn-ea"/>
                                  <a:cs typeface="+mn-cs"/>
                                </a:defRPr>
                              </a:lvl7pPr>
                              <a:lvl8pPr marL="3200400" indent="0">
                                <a:defRPr sz="1100">
                                  <a:solidFill>
                                    <a:schemeClr val="lt1"/>
                                  </a:solidFill>
                                  <a:latin typeface="+mn-lt"/>
                                  <a:ea typeface="+mn-ea"/>
                                  <a:cs typeface="+mn-cs"/>
                                </a:defRPr>
                              </a:lvl8pPr>
                              <a:lvl9pPr marL="3657600" indent="0">
                                <a:defRPr sz="1100">
                                  <a:solidFill>
                                    <a:schemeClr val="lt1"/>
                                  </a:solidFill>
                                  <a:latin typeface="+mn-lt"/>
                                  <a:ea typeface="+mn-ea"/>
                                  <a:cs typeface="+mn-cs"/>
                                </a:defRPr>
                              </a:lvl9pPr>
                            </a:lstStyle>
                            <a:p>
                              <a:endParaRPr lang="en-US"/>
                            </a:p>
                          </p:txBody>
                        </p:sp>
                      </p:grpSp>
                      <p:sp>
                        <p:nvSpPr>
                          <p:cNvPr id="121" name="Rectangle 43">
                            <a:extLst>
                              <a:ext uri="{FF2B5EF4-FFF2-40B4-BE49-F238E27FC236}">
                                <a16:creationId xmlns:a16="http://schemas.microsoft.com/office/drawing/2014/main" id="{26BAF4D2-4818-AE49-89EF-96AFC4F13B4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3239" y="3562829"/>
                            <a:ext cx="383098" cy="236890"/>
                          </a:xfrm>
                          <a:prstGeom prst="rect">
                            <a:avLst/>
                          </a:prstGeom>
                          <a:noFill/>
                          <a:ln w="19050">
                            <a:solidFill>
                              <a:srgbClr val="FF0000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t"/>
                          <a:lstStyle>
                            <a:lvl1pPr marL="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1pPr>
                            <a:lvl2pPr marL="457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2pPr>
                            <a:lvl3pPr marL="914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3pPr>
                            <a:lvl4pPr marL="1371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4pPr>
                            <a:lvl5pPr marL="18288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5pPr>
                            <a:lvl6pPr marL="22860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6pPr>
                            <a:lvl7pPr marL="27432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7pPr>
                            <a:lvl8pPr marL="32004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8pPr>
                            <a:lvl9pPr marL="3657600" indent="0">
                              <a:defRPr sz="1100">
                                <a:solidFill>
                                  <a:schemeClr val="lt1"/>
                                </a:solidFill>
                                <a:latin typeface="+mn-lt"/>
                                <a:ea typeface="+mn-ea"/>
                                <a:cs typeface="+mn-cs"/>
                              </a:defRPr>
                            </a:lvl9pPr>
                          </a:lstStyle>
                          <a:p>
                            <a:endParaRPr lang="en-US"/>
                          </a:p>
                        </p:txBody>
                      </p:sp>
                    </p:grpSp>
                    <p:sp>
                      <p:nvSpPr>
                        <p:cNvPr id="110" name="Rectangle 32">
                          <a:extLst>
                            <a:ext uri="{FF2B5EF4-FFF2-40B4-BE49-F238E27FC236}">
                              <a16:creationId xmlns:a16="http://schemas.microsoft.com/office/drawing/2014/main" id="{2D16E990-6A8F-7748-B0F0-7909BB751B0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38541" y="1229767"/>
                          <a:ext cx="262574" cy="295525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endParaRPr lang="en-US"/>
                        </a:p>
                      </p:txBody>
                    </p:sp>
                    <p:sp>
                      <p:nvSpPr>
                        <p:cNvPr id="111" name="Rectangle 33">
                          <a:extLst>
                            <a:ext uri="{FF2B5EF4-FFF2-40B4-BE49-F238E27FC236}">
                              <a16:creationId xmlns:a16="http://schemas.microsoft.com/office/drawing/2014/main" id="{4D8B4ECB-AE1E-0E4C-9345-CB969329329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228167" y="2488133"/>
                          <a:ext cx="194813" cy="171595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endParaRPr lang="en-US"/>
                        </a:p>
                      </p:txBody>
                    </p:sp>
                    <p:sp>
                      <p:nvSpPr>
                        <p:cNvPr id="112" name="Rectangle 34">
                          <a:extLst>
                            <a:ext uri="{FF2B5EF4-FFF2-40B4-BE49-F238E27FC236}">
                              <a16:creationId xmlns:a16="http://schemas.microsoft.com/office/drawing/2014/main" id="{A3CDFDF0-4492-284C-9238-F8674BCA951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236637" y="1820818"/>
                          <a:ext cx="194813" cy="171595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endParaRPr lang="en-US"/>
                        </a:p>
                      </p:txBody>
                    </p:sp>
                    <p:sp>
                      <p:nvSpPr>
                        <p:cNvPr id="113" name="Rectangle 35">
                          <a:extLst>
                            <a:ext uri="{FF2B5EF4-FFF2-40B4-BE49-F238E27FC236}">
                              <a16:creationId xmlns:a16="http://schemas.microsoft.com/office/drawing/2014/main" id="{7BA0985E-B57D-C044-9FB3-B80F960FC41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236637" y="1163035"/>
                          <a:ext cx="194813" cy="171595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endParaRPr lang="en-US"/>
                        </a:p>
                      </p:txBody>
                    </p:sp>
                    <p:sp>
                      <p:nvSpPr>
                        <p:cNvPr id="114" name="Rectangle 36">
                          <a:extLst>
                            <a:ext uri="{FF2B5EF4-FFF2-40B4-BE49-F238E27FC236}">
                              <a16:creationId xmlns:a16="http://schemas.microsoft.com/office/drawing/2014/main" id="{362FB037-D108-2E45-BCE7-C15CC39C3AF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236637" y="495720"/>
                          <a:ext cx="194813" cy="171595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endParaRPr lang="en-US"/>
                        </a:p>
                      </p:txBody>
                    </p:sp>
                    <p:sp>
                      <p:nvSpPr>
                        <p:cNvPr id="115" name="Rectangle 37">
                          <a:extLst>
                            <a:ext uri="{FF2B5EF4-FFF2-40B4-BE49-F238E27FC236}">
                              <a16:creationId xmlns:a16="http://schemas.microsoft.com/office/drawing/2014/main" id="{BA1C78BF-A321-9C4E-A7B5-903912F85F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94611" y="1677822"/>
                          <a:ext cx="186343" cy="171595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endParaRPr lang="en-US"/>
                        </a:p>
                      </p:txBody>
                    </p:sp>
                    <p:sp>
                      <p:nvSpPr>
                        <p:cNvPr id="116" name="Rectangle 38">
                          <a:extLst>
                            <a:ext uri="{FF2B5EF4-FFF2-40B4-BE49-F238E27FC236}">
                              <a16:creationId xmlns:a16="http://schemas.microsoft.com/office/drawing/2014/main" id="{CDCA78A7-7F80-0D40-9D2E-0D2D4FA198A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94611" y="2335604"/>
                          <a:ext cx="186343" cy="171595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endParaRPr lang="en-US"/>
                        </a:p>
                      </p:txBody>
                    </p:sp>
                    <p:sp>
                      <p:nvSpPr>
                        <p:cNvPr id="117" name="Rectangle 39">
                          <a:extLst>
                            <a:ext uri="{FF2B5EF4-FFF2-40B4-BE49-F238E27FC236}">
                              <a16:creationId xmlns:a16="http://schemas.microsoft.com/office/drawing/2014/main" id="{9F02A2B6-387C-7344-B11C-57782FF5E5B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94611" y="3002919"/>
                          <a:ext cx="186343" cy="171595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endParaRPr lang="en-US"/>
                        </a:p>
                      </p:txBody>
                    </p:sp>
                    <p:sp>
                      <p:nvSpPr>
                        <p:cNvPr id="118" name="Rectangle 40">
                          <a:extLst>
                            <a:ext uri="{FF2B5EF4-FFF2-40B4-BE49-F238E27FC236}">
                              <a16:creationId xmlns:a16="http://schemas.microsoft.com/office/drawing/2014/main" id="{20849C1A-FFC7-1F4F-BE97-6618C711160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77671" y="3689301"/>
                          <a:ext cx="194813" cy="171595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endParaRPr lang="en-US"/>
                        </a:p>
                      </p:txBody>
                    </p:sp>
                    <p:sp>
                      <p:nvSpPr>
                        <p:cNvPr id="119" name="Rectangle 41">
                          <a:extLst>
                            <a:ext uri="{FF2B5EF4-FFF2-40B4-BE49-F238E27FC236}">
                              <a16:creationId xmlns:a16="http://schemas.microsoft.com/office/drawing/2014/main" id="{5B47444E-D068-834F-B30A-B8B0CCE0D4C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16475" y="2802725"/>
                          <a:ext cx="262574" cy="295525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t"/>
                        <a:lstStyle>
                          <a:lvl1pPr marL="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1pPr>
                          <a:lvl2pPr marL="457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2pPr>
                          <a:lvl3pPr marL="914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3pPr>
                          <a:lvl4pPr marL="1371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4pPr>
                          <a:lvl5pPr marL="18288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5pPr>
                          <a:lvl6pPr marL="22860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6pPr>
                          <a:lvl7pPr marL="27432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7pPr>
                          <a:lvl8pPr marL="32004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8pPr>
                          <a:lvl9pPr marL="3657600" indent="0">
                            <a:defRPr sz="110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lvl9pPr>
                        </a:lstStyle>
                        <a:p>
                          <a:endParaRPr lang="en-US"/>
                        </a:p>
                      </p:txBody>
                    </p:sp>
                  </p:grpSp>
                  <p:sp>
                    <p:nvSpPr>
                      <p:cNvPr id="105" name="Rectangle 27">
                        <a:extLst>
                          <a:ext uri="{FF2B5EF4-FFF2-40B4-BE49-F238E27FC236}">
                            <a16:creationId xmlns:a16="http://schemas.microsoft.com/office/drawing/2014/main" id="{A9123795-6672-4043-8A4D-ACA9D206BD6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9402" y="295525"/>
                        <a:ext cx="381155" cy="238327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en-US"/>
                      </a:p>
                    </p:txBody>
                  </p:sp>
                  <p:sp>
                    <p:nvSpPr>
                      <p:cNvPr id="106" name="Rectangle 28">
                        <a:extLst>
                          <a:ext uri="{FF2B5EF4-FFF2-40B4-BE49-F238E27FC236}">
                            <a16:creationId xmlns:a16="http://schemas.microsoft.com/office/drawing/2014/main" id="{93A0B3C9-ACC2-1048-A095-08CE9B5CA4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41622" y="505253"/>
                        <a:ext cx="381155" cy="238327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en-US"/>
                      </a:p>
                    </p:txBody>
                  </p:sp>
                  <p:sp>
                    <p:nvSpPr>
                      <p:cNvPr id="107" name="Rectangle 29">
                        <a:extLst>
                          <a:ext uri="{FF2B5EF4-FFF2-40B4-BE49-F238E27FC236}">
                            <a16:creationId xmlns:a16="http://schemas.microsoft.com/office/drawing/2014/main" id="{EDA88EE8-D0AF-F543-8A0E-10176452DE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41622" y="3393775"/>
                        <a:ext cx="381155" cy="238327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en-US"/>
                      </a:p>
                    </p:txBody>
                  </p:sp>
                  <p:sp>
                    <p:nvSpPr>
                      <p:cNvPr id="108" name="Rectangle 30">
                        <a:extLst>
                          <a:ext uri="{FF2B5EF4-FFF2-40B4-BE49-F238E27FC236}">
                            <a16:creationId xmlns:a16="http://schemas.microsoft.com/office/drawing/2014/main" id="{3F76FFE9-3E01-8A4F-AD32-B30AE91BDD0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50093" y="3794165"/>
                        <a:ext cx="381155" cy="238327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t"/>
                      <a:lstStyle>
                        <a:lvl1pPr marL="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indent="0">
                          <a:defRPr sz="11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103" name="Rectangle 25">
                      <a:extLst>
                        <a:ext uri="{FF2B5EF4-FFF2-40B4-BE49-F238E27FC236}">
                          <a16:creationId xmlns:a16="http://schemas.microsoft.com/office/drawing/2014/main" id="{EBF34474-8442-7A4E-963B-40021D353E7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1163239" y="2088797"/>
                      <a:ext cx="271706" cy="292999"/>
                    </a:xfrm>
                    <a:prstGeom prst="rect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t"/>
                    <a:lstStyle>
                      <a:lvl1pPr marL="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indent="0">
                        <a:defRPr sz="11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endParaRPr lang="en-US"/>
                    </a:p>
                  </p:txBody>
                </p:sp>
              </p:grpSp>
              <p:sp>
                <p:nvSpPr>
                  <p:cNvPr id="101" name="Rectangle 23">
                    <a:extLst>
                      <a:ext uri="{FF2B5EF4-FFF2-40B4-BE49-F238E27FC236}">
                        <a16:creationId xmlns:a16="http://schemas.microsoft.com/office/drawing/2014/main" id="{6EA1EA64-F359-4143-9161-6D9E1AB7CC9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795387" y="1909217"/>
                    <a:ext cx="263215" cy="292999"/>
                  </a:xfrm>
                  <a:prstGeom prst="rect">
                    <a:avLst/>
                  </a:prstGeom>
                  <a:noFill/>
                  <a:ln w="190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</p:grpSp>
            <p:sp>
              <p:nvSpPr>
                <p:cNvPr id="91" name="TextBox 32">
                  <a:extLst>
                    <a:ext uri="{FF2B5EF4-FFF2-40B4-BE49-F238E27FC236}">
                      <a16:creationId xmlns:a16="http://schemas.microsoft.com/office/drawing/2014/main" id="{1A0FFAA3-93D1-314F-92D7-7657F0C157FA}"/>
                    </a:ext>
                  </a:extLst>
                </p:cNvPr>
                <p:cNvSpPr txBox="1"/>
                <p:nvPr/>
              </p:nvSpPr>
              <p:spPr>
                <a:xfrm>
                  <a:off x="6589794" y="2450978"/>
                  <a:ext cx="929103" cy="261586"/>
                </a:xfrm>
                <a:prstGeom prst="rect">
                  <a:avLst/>
                </a:prstGeom>
                <a:solidFill>
                  <a:srgbClr val="FFC000"/>
                </a:solidFill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sp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/>
                    <a:t>U6_5/MIC 4</a:t>
                  </a:r>
                </a:p>
              </p:txBody>
            </p:sp>
            <p:sp>
              <p:nvSpPr>
                <p:cNvPr id="92" name="TextBox 33">
                  <a:extLst>
                    <a:ext uri="{FF2B5EF4-FFF2-40B4-BE49-F238E27FC236}">
                      <a16:creationId xmlns:a16="http://schemas.microsoft.com/office/drawing/2014/main" id="{6BF414F4-5FA3-034A-92D8-CF2F9332DA29}"/>
                    </a:ext>
                  </a:extLst>
                </p:cNvPr>
                <p:cNvSpPr txBox="1"/>
                <p:nvPr/>
              </p:nvSpPr>
              <p:spPr>
                <a:xfrm>
                  <a:off x="6589794" y="3038353"/>
                  <a:ext cx="929103" cy="261586"/>
                </a:xfrm>
                <a:prstGeom prst="rect">
                  <a:avLst/>
                </a:prstGeom>
                <a:solidFill>
                  <a:srgbClr val="FFC000"/>
                </a:solidFill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sp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/>
                    <a:t>U6_4/MIC 3</a:t>
                  </a:r>
                </a:p>
              </p:txBody>
            </p:sp>
            <p:sp>
              <p:nvSpPr>
                <p:cNvPr id="93" name="TextBox 34">
                  <a:extLst>
                    <a:ext uri="{FF2B5EF4-FFF2-40B4-BE49-F238E27FC236}">
                      <a16:creationId xmlns:a16="http://schemas.microsoft.com/office/drawing/2014/main" id="{0E53A8D4-8B84-E749-909A-422701C5C467}"/>
                    </a:ext>
                  </a:extLst>
                </p:cNvPr>
                <p:cNvSpPr txBox="1"/>
                <p:nvPr/>
              </p:nvSpPr>
              <p:spPr>
                <a:xfrm>
                  <a:off x="6621544" y="3673353"/>
                  <a:ext cx="929103" cy="261586"/>
                </a:xfrm>
                <a:prstGeom prst="rect">
                  <a:avLst/>
                </a:prstGeom>
                <a:solidFill>
                  <a:srgbClr val="FFC000"/>
                </a:solidFill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sp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/>
                    <a:t>U6_3/MIC 2</a:t>
                  </a:r>
                </a:p>
              </p:txBody>
            </p:sp>
            <p:sp>
              <p:nvSpPr>
                <p:cNvPr id="94" name="TextBox 35">
                  <a:extLst>
                    <a:ext uri="{FF2B5EF4-FFF2-40B4-BE49-F238E27FC236}">
                      <a16:creationId xmlns:a16="http://schemas.microsoft.com/office/drawing/2014/main" id="{2B148ACB-4FD0-8A44-A759-238C6E26673F}"/>
                    </a:ext>
                  </a:extLst>
                </p:cNvPr>
                <p:cNvSpPr txBox="1"/>
                <p:nvPr/>
              </p:nvSpPr>
              <p:spPr>
                <a:xfrm>
                  <a:off x="6565981" y="4348040"/>
                  <a:ext cx="895207" cy="261586"/>
                </a:xfrm>
                <a:prstGeom prst="rect">
                  <a:avLst/>
                </a:prstGeom>
                <a:solidFill>
                  <a:srgbClr val="FFC000"/>
                </a:solidFill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sp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dirty="0"/>
                    <a:t>U6_2/MIC1</a:t>
                  </a:r>
                  <a:endParaRPr lang="en-US" sz="1100" dirty="0"/>
                </a:p>
              </p:txBody>
            </p:sp>
            <p:sp>
              <p:nvSpPr>
                <p:cNvPr id="95" name="TextBox 36">
                  <a:extLst>
                    <a:ext uri="{FF2B5EF4-FFF2-40B4-BE49-F238E27FC236}">
                      <a16:creationId xmlns:a16="http://schemas.microsoft.com/office/drawing/2014/main" id="{84A5FC23-DCD0-0945-960F-358A3A823247}"/>
                    </a:ext>
                  </a:extLst>
                </p:cNvPr>
                <p:cNvSpPr txBox="1"/>
                <p:nvPr/>
              </p:nvSpPr>
              <p:spPr>
                <a:xfrm>
                  <a:off x="5510294" y="5570415"/>
                  <a:ext cx="469805" cy="261586"/>
                </a:xfrm>
                <a:prstGeom prst="rect">
                  <a:avLst/>
                </a:prstGeom>
                <a:solidFill>
                  <a:srgbClr val="FFC000"/>
                </a:solidFill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sp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/>
                    <a:t>J3_3</a:t>
                  </a:r>
                </a:p>
              </p:txBody>
            </p:sp>
            <p:sp>
              <p:nvSpPr>
                <p:cNvPr id="96" name="TextBox 37">
                  <a:extLst>
                    <a:ext uri="{FF2B5EF4-FFF2-40B4-BE49-F238E27FC236}">
                      <a16:creationId xmlns:a16="http://schemas.microsoft.com/office/drawing/2014/main" id="{A527A6F9-8485-7242-B6F0-72C7CBB8A9F8}"/>
                    </a:ext>
                  </a:extLst>
                </p:cNvPr>
                <p:cNvSpPr txBox="1"/>
                <p:nvPr/>
              </p:nvSpPr>
              <p:spPr>
                <a:xfrm>
                  <a:off x="5585990" y="4038478"/>
                  <a:ext cx="469805" cy="261586"/>
                </a:xfrm>
                <a:prstGeom prst="rect">
                  <a:avLst/>
                </a:prstGeom>
                <a:solidFill>
                  <a:srgbClr val="FFC000"/>
                </a:solidFill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sp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/>
                    <a:t>J6_1</a:t>
                  </a:r>
                </a:p>
              </p:txBody>
            </p:sp>
            <p:sp>
              <p:nvSpPr>
                <p:cNvPr id="97" name="TextBox 38">
                  <a:extLst>
                    <a:ext uri="{FF2B5EF4-FFF2-40B4-BE49-F238E27FC236}">
                      <a16:creationId xmlns:a16="http://schemas.microsoft.com/office/drawing/2014/main" id="{C4F245E6-BCD2-4847-97AA-BFC4F9B6E938}"/>
                    </a:ext>
                  </a:extLst>
                </p:cNvPr>
                <p:cNvSpPr txBox="1"/>
                <p:nvPr/>
              </p:nvSpPr>
              <p:spPr>
                <a:xfrm>
                  <a:off x="5198858" y="3173291"/>
                  <a:ext cx="469805" cy="261586"/>
                </a:xfrm>
                <a:prstGeom prst="rect">
                  <a:avLst/>
                </a:prstGeom>
                <a:solidFill>
                  <a:srgbClr val="FFC000"/>
                </a:solidFill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sp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dirty="0"/>
                    <a:t>J1_1</a:t>
                  </a:r>
                  <a:endParaRPr lang="en-US" sz="1100" dirty="0"/>
                </a:p>
              </p:txBody>
            </p:sp>
            <p:sp>
              <p:nvSpPr>
                <p:cNvPr id="98" name="TextBox 39">
                  <a:extLst>
                    <a:ext uri="{FF2B5EF4-FFF2-40B4-BE49-F238E27FC236}">
                      <a16:creationId xmlns:a16="http://schemas.microsoft.com/office/drawing/2014/main" id="{13927245-E15B-F049-83E6-27A22495E9F4}"/>
                    </a:ext>
                  </a:extLst>
                </p:cNvPr>
                <p:cNvSpPr txBox="1"/>
                <p:nvPr/>
              </p:nvSpPr>
              <p:spPr>
                <a:xfrm>
                  <a:off x="5549982" y="2181104"/>
                  <a:ext cx="469805" cy="261586"/>
                </a:xfrm>
                <a:prstGeom prst="rect">
                  <a:avLst/>
                </a:prstGeom>
                <a:solidFill>
                  <a:srgbClr val="FFC000"/>
                </a:solidFill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sp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 dirty="0"/>
                    <a:t>J3_1</a:t>
                  </a:r>
                </a:p>
              </p:txBody>
            </p:sp>
            <p:sp>
              <p:nvSpPr>
                <p:cNvPr id="99" name="TextBox 40">
                  <a:extLst>
                    <a:ext uri="{FF2B5EF4-FFF2-40B4-BE49-F238E27FC236}">
                      <a16:creationId xmlns:a16="http://schemas.microsoft.com/office/drawing/2014/main" id="{57B56934-DD25-5346-ACD1-9951D8E703A5}"/>
                    </a:ext>
                  </a:extLst>
                </p:cNvPr>
                <p:cNvSpPr txBox="1"/>
                <p:nvPr/>
              </p:nvSpPr>
              <p:spPr>
                <a:xfrm>
                  <a:off x="5534107" y="2617667"/>
                  <a:ext cx="442878" cy="264560"/>
                </a:xfrm>
                <a:prstGeom prst="rect">
                  <a:avLst/>
                </a:prstGeom>
                <a:solidFill>
                  <a:srgbClr val="FFC000"/>
                </a:solidFill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 anchor="t">
                  <a:spAutoFit/>
                </a:bodyPr>
                <a:lstStyle>
                  <a:lvl1pPr marL="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100"/>
                    <a:t>J3_2</a:t>
                  </a:r>
                </a:p>
              </p:txBody>
            </p:sp>
          </p:grpSp>
          <p:sp>
            <p:nvSpPr>
              <p:cNvPr id="89" name="TextBox 49">
                <a:extLst>
                  <a:ext uri="{FF2B5EF4-FFF2-40B4-BE49-F238E27FC236}">
                    <a16:creationId xmlns:a16="http://schemas.microsoft.com/office/drawing/2014/main" id="{22F5D04C-EC80-084B-8DC2-361ED62D2167}"/>
                  </a:ext>
                </a:extLst>
              </p:cNvPr>
              <p:cNvSpPr txBox="1"/>
              <p:nvPr/>
            </p:nvSpPr>
            <p:spPr>
              <a:xfrm>
                <a:off x="8712468" y="5944271"/>
                <a:ext cx="952825" cy="369332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Top</a:t>
                </a:r>
                <a:r>
                  <a:rPr lang="en-US" altLang="zh-CN" dirty="0"/>
                  <a:t> side</a:t>
                </a:r>
                <a:endParaRPr lang="en-US" dirty="0"/>
              </a:p>
            </p:txBody>
          </p:sp>
        </p:grpSp>
        <p:sp>
          <p:nvSpPr>
            <p:cNvPr id="79" name="TextBox 37">
              <a:extLst>
                <a:ext uri="{FF2B5EF4-FFF2-40B4-BE49-F238E27FC236}">
                  <a16:creationId xmlns:a16="http://schemas.microsoft.com/office/drawing/2014/main" id="{E5F42169-7505-6649-82C4-18A154A9FF82}"/>
                </a:ext>
              </a:extLst>
            </p:cNvPr>
            <p:cNvSpPr txBox="1"/>
            <p:nvPr/>
          </p:nvSpPr>
          <p:spPr>
            <a:xfrm>
              <a:off x="11137408" y="4414847"/>
              <a:ext cx="444352" cy="261610"/>
            </a:xfrm>
            <a:prstGeom prst="rect">
              <a:avLst/>
            </a:prstGeom>
            <a:solidFill>
              <a:srgbClr val="FFC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/>
                <a:t>J6_1</a:t>
              </a:r>
            </a:p>
          </p:txBody>
        </p:sp>
        <p:sp>
          <p:nvSpPr>
            <p:cNvPr id="80" name="TextBox 39">
              <a:extLst>
                <a:ext uri="{FF2B5EF4-FFF2-40B4-BE49-F238E27FC236}">
                  <a16:creationId xmlns:a16="http://schemas.microsoft.com/office/drawing/2014/main" id="{CC360A8A-32D4-8642-A242-2F9D5FFC0CA3}"/>
                </a:ext>
              </a:extLst>
            </p:cNvPr>
            <p:cNvSpPr txBox="1"/>
            <p:nvPr/>
          </p:nvSpPr>
          <p:spPr>
            <a:xfrm>
              <a:off x="10850373" y="5604936"/>
              <a:ext cx="444352" cy="261610"/>
            </a:xfrm>
            <a:prstGeom prst="rect">
              <a:avLst/>
            </a:prstGeom>
            <a:solidFill>
              <a:srgbClr val="FFC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/>
                <a:t>J3_1</a:t>
              </a:r>
            </a:p>
          </p:txBody>
        </p:sp>
        <p:sp>
          <p:nvSpPr>
            <p:cNvPr id="81" name="TextBox 40">
              <a:extLst>
                <a:ext uri="{FF2B5EF4-FFF2-40B4-BE49-F238E27FC236}">
                  <a16:creationId xmlns:a16="http://schemas.microsoft.com/office/drawing/2014/main" id="{2B433397-1C0F-A74E-ABA8-7E41BF176DFE}"/>
                </a:ext>
              </a:extLst>
            </p:cNvPr>
            <p:cNvSpPr txBox="1"/>
            <p:nvPr/>
          </p:nvSpPr>
          <p:spPr>
            <a:xfrm>
              <a:off x="10850373" y="4973350"/>
              <a:ext cx="418884" cy="264584"/>
            </a:xfrm>
            <a:prstGeom prst="rect">
              <a:avLst/>
            </a:prstGeom>
            <a:solidFill>
              <a:srgbClr val="FFC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/>
                <a:t>J3_2</a:t>
              </a:r>
            </a:p>
          </p:txBody>
        </p:sp>
        <p:sp>
          <p:nvSpPr>
            <p:cNvPr id="82" name="TextBox 36">
              <a:extLst>
                <a:ext uri="{FF2B5EF4-FFF2-40B4-BE49-F238E27FC236}">
                  <a16:creationId xmlns:a16="http://schemas.microsoft.com/office/drawing/2014/main" id="{C5AB70BC-ABAD-7B48-92AE-6C4B8D7EC574}"/>
                </a:ext>
              </a:extLst>
            </p:cNvPr>
            <p:cNvSpPr txBox="1"/>
            <p:nvPr/>
          </p:nvSpPr>
          <p:spPr>
            <a:xfrm>
              <a:off x="10794484" y="2094884"/>
              <a:ext cx="444352" cy="261610"/>
            </a:xfrm>
            <a:prstGeom prst="rect">
              <a:avLst/>
            </a:prstGeom>
            <a:solidFill>
              <a:srgbClr val="FFC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/>
                <a:t>J3_3</a:t>
              </a:r>
            </a:p>
          </p:txBody>
        </p:sp>
        <p:sp>
          <p:nvSpPr>
            <p:cNvPr id="83" name="TextBox 37">
              <a:extLst>
                <a:ext uri="{FF2B5EF4-FFF2-40B4-BE49-F238E27FC236}">
                  <a16:creationId xmlns:a16="http://schemas.microsoft.com/office/drawing/2014/main" id="{4C558FC0-386F-2B41-BDC0-47455C580012}"/>
                </a:ext>
              </a:extLst>
            </p:cNvPr>
            <p:cNvSpPr txBox="1"/>
            <p:nvPr/>
          </p:nvSpPr>
          <p:spPr>
            <a:xfrm>
              <a:off x="10824905" y="3566447"/>
              <a:ext cx="444352" cy="261610"/>
            </a:xfrm>
            <a:prstGeom prst="rect">
              <a:avLst/>
            </a:prstGeom>
            <a:solidFill>
              <a:srgbClr val="FFC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/>
                <a:t>J6_1</a:t>
              </a:r>
            </a:p>
          </p:txBody>
        </p:sp>
        <p:sp>
          <p:nvSpPr>
            <p:cNvPr id="84" name="TextBox 32">
              <a:extLst>
                <a:ext uri="{FF2B5EF4-FFF2-40B4-BE49-F238E27FC236}">
                  <a16:creationId xmlns:a16="http://schemas.microsoft.com/office/drawing/2014/main" id="{CFB5EB64-7972-D449-8924-65E78D27AFED}"/>
                </a:ext>
              </a:extLst>
            </p:cNvPr>
            <p:cNvSpPr txBox="1"/>
            <p:nvPr/>
          </p:nvSpPr>
          <p:spPr>
            <a:xfrm>
              <a:off x="9486428" y="5251789"/>
              <a:ext cx="878767" cy="261610"/>
            </a:xfrm>
            <a:prstGeom prst="rect">
              <a:avLst/>
            </a:prstGeom>
            <a:solidFill>
              <a:srgbClr val="FFC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/>
                <a:t>U6_5/MIC 4</a:t>
              </a:r>
            </a:p>
          </p:txBody>
        </p:sp>
        <p:sp>
          <p:nvSpPr>
            <p:cNvPr id="85" name="TextBox 33">
              <a:extLst>
                <a:ext uri="{FF2B5EF4-FFF2-40B4-BE49-F238E27FC236}">
                  <a16:creationId xmlns:a16="http://schemas.microsoft.com/office/drawing/2014/main" id="{10B80B2B-FC37-7249-A091-3DCCD68763CD}"/>
                </a:ext>
              </a:extLst>
            </p:cNvPr>
            <p:cNvSpPr txBox="1"/>
            <p:nvPr/>
          </p:nvSpPr>
          <p:spPr>
            <a:xfrm>
              <a:off x="9486428" y="4545652"/>
              <a:ext cx="878767" cy="261610"/>
            </a:xfrm>
            <a:prstGeom prst="rect">
              <a:avLst/>
            </a:prstGeom>
            <a:solidFill>
              <a:srgbClr val="FFC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/>
                <a:t>U6_4/MIC 3</a:t>
              </a:r>
            </a:p>
          </p:txBody>
        </p:sp>
        <p:sp>
          <p:nvSpPr>
            <p:cNvPr id="86" name="TextBox 34">
              <a:extLst>
                <a:ext uri="{FF2B5EF4-FFF2-40B4-BE49-F238E27FC236}">
                  <a16:creationId xmlns:a16="http://schemas.microsoft.com/office/drawing/2014/main" id="{6011FAAF-4705-7B4A-96EA-DDA0943887D5}"/>
                </a:ext>
              </a:extLst>
            </p:cNvPr>
            <p:cNvSpPr txBox="1"/>
            <p:nvPr/>
          </p:nvSpPr>
          <p:spPr>
            <a:xfrm>
              <a:off x="9484737" y="3898497"/>
              <a:ext cx="878767" cy="261610"/>
            </a:xfrm>
            <a:prstGeom prst="rect">
              <a:avLst/>
            </a:prstGeom>
            <a:solidFill>
              <a:srgbClr val="FFC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/>
                <a:t>U6_3/MIC 2</a:t>
              </a:r>
            </a:p>
          </p:txBody>
        </p:sp>
        <p:sp>
          <p:nvSpPr>
            <p:cNvPr id="87" name="TextBox 35">
              <a:extLst>
                <a:ext uri="{FF2B5EF4-FFF2-40B4-BE49-F238E27FC236}">
                  <a16:creationId xmlns:a16="http://schemas.microsoft.com/office/drawing/2014/main" id="{EC5E56B8-3155-8D41-B8E6-DF8F73456FF6}"/>
                </a:ext>
              </a:extLst>
            </p:cNvPr>
            <p:cNvSpPr txBox="1"/>
            <p:nvPr/>
          </p:nvSpPr>
          <p:spPr>
            <a:xfrm>
              <a:off x="9516797" y="3216361"/>
              <a:ext cx="846707" cy="261610"/>
            </a:xfrm>
            <a:prstGeom prst="rect">
              <a:avLst/>
            </a:prstGeom>
            <a:solidFill>
              <a:srgbClr val="FFC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U6_2/MIC1</a:t>
              </a:r>
              <a:endParaRPr 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5498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3AE015C-39AB-034F-A3D0-C5A6C6BD5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8">
            <a:extLst>
              <a:ext uri="{FF2B5EF4-FFF2-40B4-BE49-F238E27FC236}">
                <a16:creationId xmlns:a16="http://schemas.microsoft.com/office/drawing/2014/main" id="{0B6C702E-6F33-3749-89E8-F542F36C9BDA}"/>
              </a:ext>
            </a:extLst>
          </p:cNvPr>
          <p:cNvSpPr txBox="1"/>
          <p:nvPr/>
        </p:nvSpPr>
        <p:spPr>
          <a:xfrm>
            <a:off x="0" y="0"/>
            <a:ext cx="6287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☆Key Component Resistant Temperature</a:t>
            </a:r>
          </a:p>
        </p:txBody>
      </p:sp>
      <p:sp>
        <p:nvSpPr>
          <p:cNvPr id="6" name="TextBox 50">
            <a:extLst>
              <a:ext uri="{FF2B5EF4-FFF2-40B4-BE49-F238E27FC236}">
                <a16:creationId xmlns:a16="http://schemas.microsoft.com/office/drawing/2014/main" id="{066EBA91-6418-F24E-BE9E-36BAC4B5FCCC}"/>
              </a:ext>
            </a:extLst>
          </p:cNvPr>
          <p:cNvSpPr txBox="1"/>
          <p:nvPr/>
        </p:nvSpPr>
        <p:spPr>
          <a:xfrm>
            <a:off x="0" y="6387998"/>
            <a:ext cx="9967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Summary: </a:t>
            </a:r>
            <a:r>
              <a:rPr lang="en-US" dirty="0"/>
              <a:t>W</a:t>
            </a:r>
            <a:r>
              <a:rPr lang="en-US" altLang="zh-CN" dirty="0"/>
              <a:t>ith microphone component, Vendor </a:t>
            </a:r>
            <a:r>
              <a:rPr lang="en-US" dirty="0"/>
              <a:t>recommend using a lower temperature (240-245°C) .</a:t>
            </a:r>
          </a:p>
        </p:txBody>
      </p:sp>
      <p:grpSp>
        <p:nvGrpSpPr>
          <p:cNvPr id="7" name="Group 60">
            <a:extLst>
              <a:ext uri="{FF2B5EF4-FFF2-40B4-BE49-F238E27FC236}">
                <a16:creationId xmlns:a16="http://schemas.microsoft.com/office/drawing/2014/main" id="{DC0EDB5B-36C4-FE43-9A50-E0502285EDE4}"/>
              </a:ext>
            </a:extLst>
          </p:cNvPr>
          <p:cNvGrpSpPr/>
          <p:nvPr/>
        </p:nvGrpSpPr>
        <p:grpSpPr>
          <a:xfrm>
            <a:off x="6122359" y="2987758"/>
            <a:ext cx="4442780" cy="3269061"/>
            <a:chOff x="6435144" y="1606555"/>
            <a:chExt cx="5507474" cy="4291406"/>
          </a:xfrm>
        </p:grpSpPr>
        <p:grpSp>
          <p:nvGrpSpPr>
            <p:cNvPr id="8" name="Group 47">
              <a:extLst>
                <a:ext uri="{FF2B5EF4-FFF2-40B4-BE49-F238E27FC236}">
                  <a16:creationId xmlns:a16="http://schemas.microsoft.com/office/drawing/2014/main" id="{3343FB81-35CB-ED49-A2AC-AA007CF11AE3}"/>
                </a:ext>
              </a:extLst>
            </p:cNvPr>
            <p:cNvGrpSpPr/>
            <p:nvPr/>
          </p:nvGrpSpPr>
          <p:grpSpPr>
            <a:xfrm>
              <a:off x="6435144" y="1606555"/>
              <a:ext cx="5507474" cy="4291406"/>
              <a:chOff x="4843544" y="1925515"/>
              <a:chExt cx="5822944" cy="4291013"/>
            </a:xfrm>
          </p:grpSpPr>
          <p:grpSp>
            <p:nvGrpSpPr>
              <p:cNvPr id="13" name="Group 26">
                <a:extLst>
                  <a:ext uri="{FF2B5EF4-FFF2-40B4-BE49-F238E27FC236}">
                    <a16:creationId xmlns:a16="http://schemas.microsoft.com/office/drawing/2014/main" id="{03EE5A4A-9234-4744-B1DA-47F8B5269E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3544" y="1925515"/>
                <a:ext cx="5822944" cy="4291013"/>
                <a:chOff x="0" y="0"/>
                <a:chExt cx="5200645" cy="4328017"/>
              </a:xfrm>
            </p:grpSpPr>
            <p:grpSp>
              <p:nvGrpSpPr>
                <p:cNvPr id="18" name="Group 42">
                  <a:extLst>
                    <a:ext uri="{FF2B5EF4-FFF2-40B4-BE49-F238E27FC236}">
                      <a16:creationId xmlns:a16="http://schemas.microsoft.com/office/drawing/2014/main" id="{4F0E2A57-4924-3849-9DAC-D335C1CFFA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200645" cy="4328017"/>
                  <a:chOff x="0" y="0"/>
                  <a:chExt cx="5227154" cy="4301927"/>
                </a:xfrm>
              </p:grpSpPr>
              <p:sp>
                <p:nvSpPr>
                  <p:cNvPr id="27" name="Rectangle 44">
                    <a:extLst>
                      <a:ext uri="{FF2B5EF4-FFF2-40B4-BE49-F238E27FC236}">
                        <a16:creationId xmlns:a16="http://schemas.microsoft.com/office/drawing/2014/main" id="{A93077D5-1C8F-1E46-9DE9-E8401A797503}"/>
                      </a:ext>
                    </a:extLst>
                  </p:cNvPr>
                  <p:cNvSpPr/>
                  <p:nvPr/>
                </p:nvSpPr>
                <p:spPr>
                  <a:xfrm>
                    <a:off x="161752" y="284268"/>
                    <a:ext cx="383098" cy="236890"/>
                  </a:xfrm>
                  <a:prstGeom prst="rect">
                    <a:avLst/>
                  </a:prstGeom>
                  <a:noFill/>
                  <a:ln w="190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t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pic>
                <p:nvPicPr>
                  <p:cNvPr id="28" name="Picture 45">
                    <a:extLst>
                      <a:ext uri="{FF2B5EF4-FFF2-40B4-BE49-F238E27FC236}">
                        <a16:creationId xmlns:a16="http://schemas.microsoft.com/office/drawing/2014/main" id="{594B8F53-EDDB-8B42-AEA0-7A4E12D498C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5227154" cy="430192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19" name="Rectangle 33">
                  <a:extLst>
                    <a:ext uri="{FF2B5EF4-FFF2-40B4-BE49-F238E27FC236}">
                      <a16:creationId xmlns:a16="http://schemas.microsoft.com/office/drawing/2014/main" id="{B338B42D-8AE3-434F-8352-5F3B843DD8AB}"/>
                    </a:ext>
                  </a:extLst>
                </p:cNvPr>
                <p:cNvSpPr/>
                <p:nvPr/>
              </p:nvSpPr>
              <p:spPr>
                <a:xfrm>
                  <a:off x="1228167" y="2488133"/>
                  <a:ext cx="194813" cy="171595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" name="Rectangle 34">
                  <a:extLst>
                    <a:ext uri="{FF2B5EF4-FFF2-40B4-BE49-F238E27FC236}">
                      <a16:creationId xmlns:a16="http://schemas.microsoft.com/office/drawing/2014/main" id="{2971BD00-9967-7646-BB2C-B8CEAE181892}"/>
                    </a:ext>
                  </a:extLst>
                </p:cNvPr>
                <p:cNvSpPr/>
                <p:nvPr/>
              </p:nvSpPr>
              <p:spPr>
                <a:xfrm>
                  <a:off x="1236637" y="1820818"/>
                  <a:ext cx="194813" cy="171595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" name="Rectangle 35">
                  <a:extLst>
                    <a:ext uri="{FF2B5EF4-FFF2-40B4-BE49-F238E27FC236}">
                      <a16:creationId xmlns:a16="http://schemas.microsoft.com/office/drawing/2014/main" id="{2E7E3EC7-DE36-1042-9FF7-4E601872A719}"/>
                    </a:ext>
                  </a:extLst>
                </p:cNvPr>
                <p:cNvSpPr/>
                <p:nvPr/>
              </p:nvSpPr>
              <p:spPr>
                <a:xfrm>
                  <a:off x="1236637" y="1163035"/>
                  <a:ext cx="194813" cy="171595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" name="Rectangle 36">
                  <a:extLst>
                    <a:ext uri="{FF2B5EF4-FFF2-40B4-BE49-F238E27FC236}">
                      <a16:creationId xmlns:a16="http://schemas.microsoft.com/office/drawing/2014/main" id="{985675E0-1292-7C49-83A6-9D40EDF3D96B}"/>
                    </a:ext>
                  </a:extLst>
                </p:cNvPr>
                <p:cNvSpPr/>
                <p:nvPr/>
              </p:nvSpPr>
              <p:spPr>
                <a:xfrm>
                  <a:off x="1236637" y="495720"/>
                  <a:ext cx="194813" cy="171595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3" name="Rectangle 37">
                  <a:extLst>
                    <a:ext uri="{FF2B5EF4-FFF2-40B4-BE49-F238E27FC236}">
                      <a16:creationId xmlns:a16="http://schemas.microsoft.com/office/drawing/2014/main" id="{8EEC346A-E602-2D4B-9E5F-6EFBAE6BECB6}"/>
                    </a:ext>
                  </a:extLst>
                </p:cNvPr>
                <p:cNvSpPr/>
                <p:nvPr/>
              </p:nvSpPr>
              <p:spPr>
                <a:xfrm>
                  <a:off x="3794611" y="1677822"/>
                  <a:ext cx="186343" cy="171595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" name="Rectangle 38">
                  <a:extLst>
                    <a:ext uri="{FF2B5EF4-FFF2-40B4-BE49-F238E27FC236}">
                      <a16:creationId xmlns:a16="http://schemas.microsoft.com/office/drawing/2014/main" id="{143A8A6F-0531-AE4B-BF5B-097A4389ADDE}"/>
                    </a:ext>
                  </a:extLst>
                </p:cNvPr>
                <p:cNvSpPr/>
                <p:nvPr/>
              </p:nvSpPr>
              <p:spPr>
                <a:xfrm>
                  <a:off x="3794611" y="2335604"/>
                  <a:ext cx="186343" cy="171595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5" name="Rectangle 39">
                  <a:extLst>
                    <a:ext uri="{FF2B5EF4-FFF2-40B4-BE49-F238E27FC236}">
                      <a16:creationId xmlns:a16="http://schemas.microsoft.com/office/drawing/2014/main" id="{F0B00A24-F29B-8D4D-A42C-E637EBF07625}"/>
                    </a:ext>
                  </a:extLst>
                </p:cNvPr>
                <p:cNvSpPr/>
                <p:nvPr/>
              </p:nvSpPr>
              <p:spPr>
                <a:xfrm>
                  <a:off x="3794611" y="3002919"/>
                  <a:ext cx="186343" cy="171595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6" name="Rectangle 40">
                  <a:extLst>
                    <a:ext uri="{FF2B5EF4-FFF2-40B4-BE49-F238E27FC236}">
                      <a16:creationId xmlns:a16="http://schemas.microsoft.com/office/drawing/2014/main" id="{DD8DFC37-3D44-364B-AF56-4C17ECE0D0E1}"/>
                    </a:ext>
                  </a:extLst>
                </p:cNvPr>
                <p:cNvSpPr/>
                <p:nvPr/>
              </p:nvSpPr>
              <p:spPr>
                <a:xfrm>
                  <a:off x="3777671" y="3689301"/>
                  <a:ext cx="194813" cy="171595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sp>
            <p:nvSpPr>
              <p:cNvPr id="14" name="TextBox 32">
                <a:extLst>
                  <a:ext uri="{FF2B5EF4-FFF2-40B4-BE49-F238E27FC236}">
                    <a16:creationId xmlns:a16="http://schemas.microsoft.com/office/drawing/2014/main" id="{638CADCB-DAFE-EC44-9199-EFD8B0D436E5}"/>
                  </a:ext>
                </a:extLst>
              </p:cNvPr>
              <p:cNvSpPr txBox="1"/>
              <p:nvPr/>
            </p:nvSpPr>
            <p:spPr>
              <a:xfrm>
                <a:off x="6589794" y="2450978"/>
                <a:ext cx="929103" cy="26158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100" dirty="0"/>
                  <a:t>U6_5/MIC 4</a:t>
                </a:r>
              </a:p>
            </p:txBody>
          </p:sp>
          <p:sp>
            <p:nvSpPr>
              <p:cNvPr id="15" name="TextBox 33">
                <a:extLst>
                  <a:ext uri="{FF2B5EF4-FFF2-40B4-BE49-F238E27FC236}">
                    <a16:creationId xmlns:a16="http://schemas.microsoft.com/office/drawing/2014/main" id="{EF723DFF-5E47-7245-B199-7A415CEFC32C}"/>
                  </a:ext>
                </a:extLst>
              </p:cNvPr>
              <p:cNvSpPr txBox="1"/>
              <p:nvPr/>
            </p:nvSpPr>
            <p:spPr>
              <a:xfrm>
                <a:off x="6589794" y="3038353"/>
                <a:ext cx="929103" cy="26158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100" dirty="0"/>
                  <a:t>U6_4/MIC 3</a:t>
                </a:r>
              </a:p>
            </p:txBody>
          </p:sp>
          <p:sp>
            <p:nvSpPr>
              <p:cNvPr id="16" name="TextBox 34">
                <a:extLst>
                  <a:ext uri="{FF2B5EF4-FFF2-40B4-BE49-F238E27FC236}">
                    <a16:creationId xmlns:a16="http://schemas.microsoft.com/office/drawing/2014/main" id="{E02BFB8F-F994-AD4B-BBEB-24787190CA6F}"/>
                  </a:ext>
                </a:extLst>
              </p:cNvPr>
              <p:cNvSpPr txBox="1"/>
              <p:nvPr/>
            </p:nvSpPr>
            <p:spPr>
              <a:xfrm>
                <a:off x="6621544" y="3673353"/>
                <a:ext cx="929103" cy="26158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100" dirty="0"/>
                  <a:t>U6_3/MIC 2</a:t>
                </a:r>
              </a:p>
            </p:txBody>
          </p:sp>
          <p:sp>
            <p:nvSpPr>
              <p:cNvPr id="17" name="TextBox 35">
                <a:extLst>
                  <a:ext uri="{FF2B5EF4-FFF2-40B4-BE49-F238E27FC236}">
                    <a16:creationId xmlns:a16="http://schemas.microsoft.com/office/drawing/2014/main" id="{D9B10AFE-000A-DF41-A60F-9C187246C7CF}"/>
                  </a:ext>
                </a:extLst>
              </p:cNvPr>
              <p:cNvSpPr txBox="1"/>
              <p:nvPr/>
            </p:nvSpPr>
            <p:spPr>
              <a:xfrm>
                <a:off x="6565981" y="4348040"/>
                <a:ext cx="895207" cy="26158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U6_2/MIC1</a:t>
                </a:r>
                <a:endParaRPr lang="en-US" sz="1100" dirty="0"/>
              </a:p>
            </p:txBody>
          </p:sp>
        </p:grpSp>
        <p:sp>
          <p:nvSpPr>
            <p:cNvPr id="9" name="TextBox 32">
              <a:extLst>
                <a:ext uri="{FF2B5EF4-FFF2-40B4-BE49-F238E27FC236}">
                  <a16:creationId xmlns:a16="http://schemas.microsoft.com/office/drawing/2014/main" id="{08FC46BF-126F-AD49-AED7-E6F9843D8AF9}"/>
                </a:ext>
              </a:extLst>
            </p:cNvPr>
            <p:cNvSpPr txBox="1"/>
            <p:nvPr/>
          </p:nvSpPr>
          <p:spPr>
            <a:xfrm>
              <a:off x="9486428" y="5251789"/>
              <a:ext cx="878767" cy="261610"/>
            </a:xfrm>
            <a:prstGeom prst="rect">
              <a:avLst/>
            </a:prstGeom>
            <a:solidFill>
              <a:srgbClr val="FFC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/>
                <a:t>U6_5/MIC 4</a:t>
              </a:r>
            </a:p>
          </p:txBody>
        </p:sp>
        <p:sp>
          <p:nvSpPr>
            <p:cNvPr id="10" name="TextBox 33">
              <a:extLst>
                <a:ext uri="{FF2B5EF4-FFF2-40B4-BE49-F238E27FC236}">
                  <a16:creationId xmlns:a16="http://schemas.microsoft.com/office/drawing/2014/main" id="{27537CBB-FB96-A24F-8C16-3D5633C39458}"/>
                </a:ext>
              </a:extLst>
            </p:cNvPr>
            <p:cNvSpPr txBox="1"/>
            <p:nvPr/>
          </p:nvSpPr>
          <p:spPr>
            <a:xfrm>
              <a:off x="9486428" y="4545652"/>
              <a:ext cx="878767" cy="261610"/>
            </a:xfrm>
            <a:prstGeom prst="rect">
              <a:avLst/>
            </a:prstGeom>
            <a:solidFill>
              <a:srgbClr val="FFC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/>
                <a:t>U6_4/MIC 3</a:t>
              </a:r>
            </a:p>
          </p:txBody>
        </p:sp>
        <p:sp>
          <p:nvSpPr>
            <p:cNvPr id="11" name="TextBox 34">
              <a:extLst>
                <a:ext uri="{FF2B5EF4-FFF2-40B4-BE49-F238E27FC236}">
                  <a16:creationId xmlns:a16="http://schemas.microsoft.com/office/drawing/2014/main" id="{3A62F8A7-235D-0B45-B202-8BC58C6779D0}"/>
                </a:ext>
              </a:extLst>
            </p:cNvPr>
            <p:cNvSpPr txBox="1"/>
            <p:nvPr/>
          </p:nvSpPr>
          <p:spPr>
            <a:xfrm>
              <a:off x="9484737" y="3898497"/>
              <a:ext cx="878767" cy="261610"/>
            </a:xfrm>
            <a:prstGeom prst="rect">
              <a:avLst/>
            </a:prstGeom>
            <a:solidFill>
              <a:srgbClr val="FFC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/>
                <a:t>U6_3/MIC 2</a:t>
              </a:r>
            </a:p>
          </p:txBody>
        </p:sp>
        <p:sp>
          <p:nvSpPr>
            <p:cNvPr id="12" name="TextBox 35">
              <a:extLst>
                <a:ext uri="{FF2B5EF4-FFF2-40B4-BE49-F238E27FC236}">
                  <a16:creationId xmlns:a16="http://schemas.microsoft.com/office/drawing/2014/main" id="{73301AB4-BA9A-5D42-A5C0-70D6353906EE}"/>
                </a:ext>
              </a:extLst>
            </p:cNvPr>
            <p:cNvSpPr txBox="1"/>
            <p:nvPr/>
          </p:nvSpPr>
          <p:spPr>
            <a:xfrm>
              <a:off x="9516797" y="3216361"/>
              <a:ext cx="846707" cy="261610"/>
            </a:xfrm>
            <a:prstGeom prst="rect">
              <a:avLst/>
            </a:prstGeom>
            <a:solidFill>
              <a:srgbClr val="FFC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U6_2/MIC1</a:t>
              </a:r>
              <a:endParaRPr lang="en-US" sz="1100" dirty="0"/>
            </a:p>
          </p:txBody>
        </p:sp>
      </p:grpSp>
      <p:pic>
        <p:nvPicPr>
          <p:cNvPr id="29" name="Picture 61">
            <a:extLst>
              <a:ext uri="{FF2B5EF4-FFF2-40B4-BE49-F238E27FC236}">
                <a16:creationId xmlns:a16="http://schemas.microsoft.com/office/drawing/2014/main" id="{622B11EF-4004-3D45-A4FD-72CC3EFA5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62" y="703937"/>
            <a:ext cx="9348787" cy="220780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0" name="Picture 62">
            <a:extLst>
              <a:ext uri="{FF2B5EF4-FFF2-40B4-BE49-F238E27FC236}">
                <a16:creationId xmlns:a16="http://schemas.microsoft.com/office/drawing/2014/main" id="{DF539D16-E14F-3A4E-80B6-F39B5817B7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18" y="2987758"/>
            <a:ext cx="5829300" cy="332422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20542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3AE015C-39AB-034F-A3D0-C5A6C6BD5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48">
            <a:extLst>
              <a:ext uri="{FF2B5EF4-FFF2-40B4-BE49-F238E27FC236}">
                <a16:creationId xmlns:a16="http://schemas.microsoft.com/office/drawing/2014/main" id="{B6C30E68-7222-8141-BB01-8A103C7DC1C4}"/>
              </a:ext>
            </a:extLst>
          </p:cNvPr>
          <p:cNvSpPr txBox="1"/>
          <p:nvPr/>
        </p:nvSpPr>
        <p:spPr>
          <a:xfrm>
            <a:off x="0" y="0"/>
            <a:ext cx="6287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☆Key Component Resistant Temperature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629426F-37AA-6943-B402-2741798D1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431" y="637789"/>
            <a:ext cx="7620532" cy="5701633"/>
          </a:xfrm>
          <a:prstGeom prst="rect">
            <a:avLst/>
          </a:prstGeom>
        </p:spPr>
      </p:pic>
      <p:pic>
        <p:nvPicPr>
          <p:cNvPr id="6" name="Picture 50">
            <a:extLst>
              <a:ext uri="{FF2B5EF4-FFF2-40B4-BE49-F238E27FC236}">
                <a16:creationId xmlns:a16="http://schemas.microsoft.com/office/drawing/2014/main" id="{1B7194E3-9CB4-D54F-AC8A-C3A49179E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23" y="1264033"/>
            <a:ext cx="3562566" cy="450093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C37802F3-53E3-9948-94B8-1B7321335BCD}"/>
              </a:ext>
            </a:extLst>
          </p:cNvPr>
          <p:cNvSpPr txBox="1"/>
          <p:nvPr/>
        </p:nvSpPr>
        <p:spPr>
          <a:xfrm>
            <a:off x="277385" y="748661"/>
            <a:ext cx="314047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Solder Paste: KOKI </a:t>
            </a:r>
            <a:r>
              <a:rPr lang="en-US" dirty="0">
                <a:solidFill>
                  <a:srgbClr val="FF0000"/>
                </a:solidFill>
              </a:rPr>
              <a:t>S3X58-M500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1716F160-8DB5-DE4F-B17B-AE89D65BD478}"/>
              </a:ext>
            </a:extLst>
          </p:cNvPr>
          <p:cNvSpPr txBox="1"/>
          <p:nvPr/>
        </p:nvSpPr>
        <p:spPr>
          <a:xfrm>
            <a:off x="0" y="6386276"/>
            <a:ext cx="107094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Summary: </a:t>
            </a:r>
            <a:r>
              <a:rPr lang="en-US" dirty="0"/>
              <a:t>Our factory use Solder Paste: KOKI S3X58-M500 (591.00046.005) with Profile suggest as above table.</a:t>
            </a:r>
          </a:p>
        </p:txBody>
      </p:sp>
    </p:spTree>
    <p:extLst>
      <p:ext uri="{BB962C8B-B14F-4D97-AF65-F5344CB8AC3E}">
        <p14:creationId xmlns:p14="http://schemas.microsoft.com/office/powerpoint/2010/main" val="9127743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42267</TotalTime>
  <Words>229</Words>
  <Application>Microsoft Macintosh PowerPoint</Application>
  <PresentationFormat>寬螢幕</PresentationFormat>
  <Paragraphs>60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1_Office 佈景主題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Microsoft Office 使用者</cp:lastModifiedBy>
  <cp:revision>5630</cp:revision>
  <dcterms:created xsi:type="dcterms:W3CDTF">2020-08-07T01:32:39Z</dcterms:created>
  <dcterms:modified xsi:type="dcterms:W3CDTF">2022-03-15T06:19:40Z</dcterms:modified>
</cp:coreProperties>
</file>